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3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SLAUGHTER LN / CURLEW DR
Intersection ID: 5147719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SLAUGHTER LN / CURLEW DR
Intersection ID: 5147719
Cardinal Direction: 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3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SLAUGHTER LN / CURLEW DR
Intersection ID: 5147719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U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53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SLAUGHTER LN / CURLEW DR
Intersection ID: 5147719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